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1600200"/>
            <a:ext cx="9144000" cy="36576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x="0" y="-1438"/>
            <a:ext cx="1827407" cy="6859503"/>
            <a:chOff x="0" y="-1438"/>
            <a:chExt cx="798029" cy="6859503"/>
          </a:xfrm>
        </p:grpSpPr>
        <p:sp>
          <p:nvSpPr>
            <p:cNvPr id="10" name="Shape 10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x="7316591" y="0"/>
            <a:ext cx="1827407" cy="6859503"/>
            <a:chOff x="0" y="-1438"/>
            <a:chExt cx="798029" cy="6859503"/>
          </a:xfrm>
        </p:grpSpPr>
        <p:sp>
          <p:nvSpPr>
            <p:cNvPr id="13" name="Shape 13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20" name="Shape 2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23" name="Shape 2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31" name="Shape 3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43" name="Shape 4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46" name="Shape 4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53" name="Shape 5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56" name="Shape 5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63" name="Shape 6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66" name="Shape 6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7200"/>
              <a:t>Celebridades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Por Kasey Litchford y Conal Robinson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1988850" y="271536"/>
            <a:ext cx="5166300" cy="1231076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6800" dirty="0"/>
              <a:t>Daniel Tosh</a:t>
            </a:r>
          </a:p>
        </p:txBody>
      </p:sp>
      <p:sp>
        <p:nvSpPr>
          <p:cNvPr id="84" name="Shape 84"/>
          <p:cNvSpPr/>
          <p:nvPr/>
        </p:nvSpPr>
        <p:spPr>
          <a:xfrm>
            <a:off x="4913859" y="1620393"/>
            <a:ext cx="3772940" cy="502194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5" name="Shape 85"/>
          <p:cNvSpPr txBox="1"/>
          <p:nvPr/>
        </p:nvSpPr>
        <p:spPr>
          <a:xfrm>
            <a:off x="565234" y="1502612"/>
            <a:ext cx="4140300" cy="4985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86" name="Shape 86"/>
          <p:cNvSpPr txBox="1"/>
          <p:nvPr/>
        </p:nvSpPr>
        <p:spPr>
          <a:xfrm>
            <a:off x="2743200" y="7598065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87" name="Shape 87"/>
          <p:cNvSpPr txBox="1"/>
          <p:nvPr/>
        </p:nvSpPr>
        <p:spPr>
          <a:xfrm>
            <a:off x="666050" y="1757112"/>
            <a:ext cx="3653100" cy="45986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algn="ctr">
              <a:buNone/>
            </a:pPr>
            <a:r>
              <a:rPr lang="en"/>
              <a:t> </a:t>
            </a:r>
            <a:r>
              <a:rPr lang="en" sz="3000">
                <a:solidFill>
                  <a:srgbClr val="FFFFFF"/>
                </a:solidFill>
              </a:rPr>
              <a:t>Daniel Tosh "es el muchacho". El es de Alemania. El es Americano. El es muy gracioso, no es serio. El es moreno, popular, y alto. El es un comediante popular en Tosh.0.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2252550" y="199561"/>
            <a:ext cx="4638900" cy="1231076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6800" dirty="0"/>
              <a:t>Don White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11680" y="1540095"/>
            <a:ext cx="3927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algn="ctr">
              <a:buNone/>
            </a:pPr>
            <a:r>
              <a:rPr lang="en" sz="3400"/>
              <a:t>Don White es un muchacho. El es de Lynn, Massachusetts. El es Americano. Don es moreno, no es rubio. El es cómico, alto, y sincero. </a:t>
            </a:r>
          </a:p>
        </p:txBody>
      </p:sp>
      <p:sp>
        <p:nvSpPr>
          <p:cNvPr id="94" name="Shape 94"/>
          <p:cNvSpPr/>
          <p:nvPr/>
        </p:nvSpPr>
        <p:spPr>
          <a:xfrm>
            <a:off x="4781987" y="1540981"/>
            <a:ext cx="3891983" cy="496592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1595100" y="80433"/>
            <a:ext cx="5953799" cy="1261854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7000" dirty="0" smtClean="0"/>
              <a:t>Justin </a:t>
            </a:r>
            <a:r>
              <a:rPr lang="en" sz="7000" dirty="0"/>
              <a:t>Bieber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357225" y="1561400"/>
            <a:ext cx="40998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algn="ctr" rtl="0">
              <a:buNone/>
            </a:pPr>
            <a:r>
              <a:rPr lang="en" sz="3400"/>
              <a:t>Justin Bieber es un muchacho. El es de Canada. El es Canadiense. El es moreno, no es rubio. El es feo y muy gordo. Justin es listo alto y popular.</a:t>
            </a:r>
          </a:p>
        </p:txBody>
      </p:sp>
      <p:sp>
        <p:nvSpPr>
          <p:cNvPr id="101" name="Shape 101"/>
          <p:cNvSpPr/>
          <p:nvPr/>
        </p:nvSpPr>
        <p:spPr>
          <a:xfrm>
            <a:off x="4699932" y="1570504"/>
            <a:ext cx="4080159" cy="494949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2597850" y="193422"/>
            <a:ext cx="3948300" cy="1246465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 sz="6900" dirty="0"/>
              <a:t>Weird Al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516060" y="1558508"/>
            <a:ext cx="42354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algn="ctr">
              <a:buNone/>
            </a:pPr>
            <a:r>
              <a:rPr lang="en"/>
              <a:t> Weird Al es el muchacho. El es de California, America. El es American. El es muy cómico no es serio. El es moreno, alto, y popular. El es un popular músico/comediante.</a:t>
            </a:r>
          </a:p>
        </p:txBody>
      </p:sp>
      <p:sp>
        <p:nvSpPr>
          <p:cNvPr id="108" name="Shape 108"/>
          <p:cNvSpPr/>
          <p:nvPr/>
        </p:nvSpPr>
        <p:spPr>
          <a:xfrm>
            <a:off x="4949648" y="1569000"/>
            <a:ext cx="3674409" cy="494671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On-screen Show (4:3)</PresentationFormat>
  <Paragraphs>10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/>
      <vt:lpstr>Celebridades</vt:lpstr>
      <vt:lpstr>Slide 2</vt:lpstr>
      <vt:lpstr>Daniel Tosh</vt:lpstr>
      <vt:lpstr>Don White</vt:lpstr>
      <vt:lpstr>Justin Bieber</vt:lpstr>
      <vt:lpstr>Weird 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Celebridades</dc:title>
  <cp:lastModifiedBy>Kasey</cp:lastModifiedBy>
  <cp:revision>1</cp:revision>
  <dcterms:modified xsi:type="dcterms:W3CDTF">2012-10-09T21:13:24Z</dcterms:modified>
</cp:coreProperties>
</file>